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2" r:id="rId3"/>
    <p:sldId id="267" r:id="rId4"/>
    <p:sldId id="281" r:id="rId5"/>
    <p:sldId id="284" r:id="rId6"/>
    <p:sldId id="283" r:id="rId7"/>
    <p:sldId id="359" r:id="rId8"/>
    <p:sldId id="286" r:id="rId9"/>
    <p:sldId id="299" r:id="rId10"/>
    <p:sldId id="362" r:id="rId11"/>
    <p:sldId id="296" r:id="rId12"/>
    <p:sldId id="363" r:id="rId13"/>
    <p:sldId id="360" r:id="rId14"/>
    <p:sldId id="357" r:id="rId15"/>
    <p:sldId id="361" r:id="rId16"/>
    <p:sldId id="364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6A957-AC6F-473C-BA66-F57A64219250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251A69-299E-47D8-BCD0-CC72DB1AEB57}">
      <dgm:prSet phldrT="[Текст]"/>
      <dgm:spPr/>
      <dgm:t>
        <a:bodyPr/>
        <a:lstStyle/>
        <a:p>
          <a:r>
            <a:rPr lang="ru-RU" dirty="0" smtClean="0"/>
            <a:t>модуль</a:t>
          </a:r>
          <a:endParaRPr lang="ru-RU" dirty="0"/>
        </a:p>
      </dgm:t>
    </dgm:pt>
    <dgm:pt modelId="{82D0B265-90AE-429A-956D-D85D3F6F1940}" type="parTrans" cxnId="{D6F051B5-A2B5-46CC-BDA7-22AED8F54E26}">
      <dgm:prSet/>
      <dgm:spPr/>
      <dgm:t>
        <a:bodyPr/>
        <a:lstStyle/>
        <a:p>
          <a:endParaRPr lang="ru-RU"/>
        </a:p>
      </dgm:t>
    </dgm:pt>
    <dgm:pt modelId="{55AA7674-8E3B-4177-AF20-4DD109EE11D5}" type="sibTrans" cxnId="{D6F051B5-A2B5-46CC-BDA7-22AED8F54E26}">
      <dgm:prSet/>
      <dgm:spPr/>
      <dgm:t>
        <a:bodyPr/>
        <a:lstStyle/>
        <a:p>
          <a:endParaRPr lang="ru-RU"/>
        </a:p>
      </dgm:t>
    </dgm:pt>
    <dgm:pt modelId="{BF613801-00E1-4170-9FD3-3A9CBC27109E}">
      <dgm:prSet phldrT="[Текст]" custT="1"/>
      <dgm:spPr/>
      <dgm:t>
        <a:bodyPr/>
        <a:lstStyle/>
        <a:p>
          <a:r>
            <a:rPr lang="ru-RU" sz="2400" dirty="0" smtClean="0"/>
            <a:t>Основы православной культуры</a:t>
          </a:r>
          <a:endParaRPr lang="ru-RU" sz="2400" dirty="0"/>
        </a:p>
      </dgm:t>
    </dgm:pt>
    <dgm:pt modelId="{E2905BE1-0581-43D3-9E28-388DFB4CE783}" type="parTrans" cxnId="{4E0B422A-B050-4E1A-95A6-023092E29886}">
      <dgm:prSet/>
      <dgm:spPr/>
      <dgm:t>
        <a:bodyPr/>
        <a:lstStyle/>
        <a:p>
          <a:endParaRPr lang="ru-RU"/>
        </a:p>
      </dgm:t>
    </dgm:pt>
    <dgm:pt modelId="{A38015D0-73A4-4DF7-8406-421E4B81F0D3}" type="sibTrans" cxnId="{4E0B422A-B050-4E1A-95A6-023092E29886}">
      <dgm:prSet/>
      <dgm:spPr/>
      <dgm:t>
        <a:bodyPr/>
        <a:lstStyle/>
        <a:p>
          <a:endParaRPr lang="ru-RU"/>
        </a:p>
      </dgm:t>
    </dgm:pt>
    <dgm:pt modelId="{C66739AC-3790-4094-9E9F-9C453F2118B1}">
      <dgm:prSet phldrT="[Текст]"/>
      <dgm:spPr/>
      <dgm:t>
        <a:bodyPr/>
        <a:lstStyle/>
        <a:p>
          <a:r>
            <a:rPr lang="ru-RU" dirty="0" smtClean="0"/>
            <a:t>модуль</a:t>
          </a:r>
          <a:endParaRPr lang="ru-RU" dirty="0"/>
        </a:p>
      </dgm:t>
    </dgm:pt>
    <dgm:pt modelId="{9869C044-BDC2-4395-8A9C-C0BC55C45225}" type="parTrans" cxnId="{36AA7FB3-D8B9-4ED6-B853-BA1F1B1CFF14}">
      <dgm:prSet/>
      <dgm:spPr/>
      <dgm:t>
        <a:bodyPr/>
        <a:lstStyle/>
        <a:p>
          <a:endParaRPr lang="ru-RU"/>
        </a:p>
      </dgm:t>
    </dgm:pt>
    <dgm:pt modelId="{958FE626-A414-4BF4-AF05-CADC0E699546}" type="sibTrans" cxnId="{36AA7FB3-D8B9-4ED6-B853-BA1F1B1CFF14}">
      <dgm:prSet/>
      <dgm:spPr/>
      <dgm:t>
        <a:bodyPr/>
        <a:lstStyle/>
        <a:p>
          <a:endParaRPr lang="ru-RU"/>
        </a:p>
      </dgm:t>
    </dgm:pt>
    <dgm:pt modelId="{82403F33-BCB3-4727-9653-873690FC561E}">
      <dgm:prSet phldrT="[Текст]"/>
      <dgm:spPr/>
      <dgm:t>
        <a:bodyPr/>
        <a:lstStyle/>
        <a:p>
          <a:r>
            <a:rPr lang="ru-RU" dirty="0" smtClean="0"/>
            <a:t>модуль</a:t>
          </a:r>
          <a:endParaRPr lang="ru-RU" dirty="0"/>
        </a:p>
      </dgm:t>
    </dgm:pt>
    <dgm:pt modelId="{1D525178-B0B7-4568-B7D3-0A1B8744965B}" type="parTrans" cxnId="{7B715B34-2C4C-43A5-B73F-FE5DAD26DE8A}">
      <dgm:prSet/>
      <dgm:spPr/>
      <dgm:t>
        <a:bodyPr/>
        <a:lstStyle/>
        <a:p>
          <a:endParaRPr lang="ru-RU"/>
        </a:p>
      </dgm:t>
    </dgm:pt>
    <dgm:pt modelId="{62075561-6A7F-40DC-8D12-133680629C19}" type="sibTrans" cxnId="{7B715B34-2C4C-43A5-B73F-FE5DAD26DE8A}">
      <dgm:prSet/>
      <dgm:spPr/>
      <dgm:t>
        <a:bodyPr/>
        <a:lstStyle/>
        <a:p>
          <a:endParaRPr lang="ru-RU"/>
        </a:p>
      </dgm:t>
    </dgm:pt>
    <dgm:pt modelId="{94AF60D1-7DE1-4B75-BE44-06CD50F887C5}">
      <dgm:prSet phldrT="[Текст]" custT="1"/>
      <dgm:spPr/>
      <dgm:t>
        <a:bodyPr/>
        <a:lstStyle/>
        <a:p>
          <a:r>
            <a:rPr lang="ru-RU" sz="2400" dirty="0" smtClean="0"/>
            <a:t>Основы буддийской культуры</a:t>
          </a:r>
          <a:endParaRPr lang="ru-RU" sz="2400" dirty="0"/>
        </a:p>
      </dgm:t>
    </dgm:pt>
    <dgm:pt modelId="{0D128E19-CA09-4B58-93BA-E3BA695E1FA0}" type="parTrans" cxnId="{42AFE808-DDE2-476F-8B15-4A6ED9EF11AB}">
      <dgm:prSet/>
      <dgm:spPr/>
      <dgm:t>
        <a:bodyPr/>
        <a:lstStyle/>
        <a:p>
          <a:endParaRPr lang="ru-RU"/>
        </a:p>
      </dgm:t>
    </dgm:pt>
    <dgm:pt modelId="{855DB75D-274C-42F9-A08F-BBE94131A75A}" type="sibTrans" cxnId="{42AFE808-DDE2-476F-8B15-4A6ED9EF11AB}">
      <dgm:prSet/>
      <dgm:spPr/>
      <dgm:t>
        <a:bodyPr/>
        <a:lstStyle/>
        <a:p>
          <a:endParaRPr lang="ru-RU"/>
        </a:p>
      </dgm:t>
    </dgm:pt>
    <dgm:pt modelId="{F31C894A-1E86-49DC-9545-4FB6C3139901}">
      <dgm:prSet phldrT="[Текст]"/>
      <dgm:spPr/>
      <dgm:t>
        <a:bodyPr/>
        <a:lstStyle/>
        <a:p>
          <a:r>
            <a:rPr lang="ru-RU" dirty="0" smtClean="0"/>
            <a:t>модуль</a:t>
          </a:r>
          <a:endParaRPr lang="ru-RU" dirty="0"/>
        </a:p>
      </dgm:t>
    </dgm:pt>
    <dgm:pt modelId="{4036A644-8B28-4995-8947-5E349528CDCD}" type="parTrans" cxnId="{BF042F67-BEB3-4997-927E-FE434B238D18}">
      <dgm:prSet/>
      <dgm:spPr/>
      <dgm:t>
        <a:bodyPr/>
        <a:lstStyle/>
        <a:p>
          <a:endParaRPr lang="ru-RU"/>
        </a:p>
      </dgm:t>
    </dgm:pt>
    <dgm:pt modelId="{8213163D-81EE-4A5B-8379-113DC7D79ED3}" type="sibTrans" cxnId="{BF042F67-BEB3-4997-927E-FE434B238D18}">
      <dgm:prSet/>
      <dgm:spPr/>
      <dgm:t>
        <a:bodyPr/>
        <a:lstStyle/>
        <a:p>
          <a:endParaRPr lang="ru-RU"/>
        </a:p>
      </dgm:t>
    </dgm:pt>
    <dgm:pt modelId="{6009EEA6-3657-4BA7-B9AF-2AF87D38ADAB}">
      <dgm:prSet phldrT="[Текст]" custT="1"/>
      <dgm:spPr/>
      <dgm:t>
        <a:bodyPr/>
        <a:lstStyle/>
        <a:p>
          <a:r>
            <a:rPr lang="ru-RU" sz="2400" dirty="0" smtClean="0"/>
            <a:t>Основы иудейской культуры</a:t>
          </a:r>
          <a:endParaRPr lang="ru-RU" sz="2400" dirty="0"/>
        </a:p>
      </dgm:t>
    </dgm:pt>
    <dgm:pt modelId="{FE9256F4-87A3-4D3F-A1CD-D000A90B551E}" type="parTrans" cxnId="{416A9E7C-0826-4F4C-BB52-D5FCF1848B6E}">
      <dgm:prSet/>
      <dgm:spPr/>
      <dgm:t>
        <a:bodyPr/>
        <a:lstStyle/>
        <a:p>
          <a:endParaRPr lang="ru-RU"/>
        </a:p>
      </dgm:t>
    </dgm:pt>
    <dgm:pt modelId="{F25C6E1B-5EE8-41D0-A809-8602CD875741}" type="sibTrans" cxnId="{416A9E7C-0826-4F4C-BB52-D5FCF1848B6E}">
      <dgm:prSet/>
      <dgm:spPr/>
      <dgm:t>
        <a:bodyPr/>
        <a:lstStyle/>
        <a:p>
          <a:endParaRPr lang="ru-RU"/>
        </a:p>
      </dgm:t>
    </dgm:pt>
    <dgm:pt modelId="{3F4F8432-B0BE-452B-A79D-37F8FED3A884}">
      <dgm:prSet phldrT="[Текст]"/>
      <dgm:spPr/>
      <dgm:t>
        <a:bodyPr/>
        <a:lstStyle/>
        <a:p>
          <a:r>
            <a:rPr lang="ru-RU" dirty="0" smtClean="0"/>
            <a:t>модуль</a:t>
          </a:r>
          <a:endParaRPr lang="ru-RU" dirty="0"/>
        </a:p>
      </dgm:t>
    </dgm:pt>
    <dgm:pt modelId="{B623D475-8F78-4D4D-9E20-459067DE8963}" type="parTrans" cxnId="{487F950F-DA6C-44B2-99F7-AD1F4DF4A8A6}">
      <dgm:prSet/>
      <dgm:spPr/>
      <dgm:t>
        <a:bodyPr/>
        <a:lstStyle/>
        <a:p>
          <a:endParaRPr lang="ru-RU"/>
        </a:p>
      </dgm:t>
    </dgm:pt>
    <dgm:pt modelId="{3777D68D-2261-4254-A8B5-6DDD0A930281}" type="sibTrans" cxnId="{487F950F-DA6C-44B2-99F7-AD1F4DF4A8A6}">
      <dgm:prSet/>
      <dgm:spPr/>
      <dgm:t>
        <a:bodyPr/>
        <a:lstStyle/>
        <a:p>
          <a:endParaRPr lang="ru-RU"/>
        </a:p>
      </dgm:t>
    </dgm:pt>
    <dgm:pt modelId="{2CD60B96-D2B0-42F7-A077-5245E9B451D0}">
      <dgm:prSet phldrT="[Текст]" custT="1"/>
      <dgm:spPr/>
      <dgm:t>
        <a:bodyPr/>
        <a:lstStyle/>
        <a:p>
          <a:r>
            <a:rPr lang="ru-RU" sz="2400" dirty="0" smtClean="0"/>
            <a:t>Основы исламской культуры</a:t>
          </a:r>
          <a:endParaRPr lang="ru-RU" sz="2400" dirty="0"/>
        </a:p>
      </dgm:t>
    </dgm:pt>
    <dgm:pt modelId="{3F85815E-9CC9-49A9-AEAD-B95D0F2C021E}" type="parTrans" cxnId="{38462C9F-ABF8-4DC7-A18F-D8E1319D294D}">
      <dgm:prSet/>
      <dgm:spPr/>
      <dgm:t>
        <a:bodyPr/>
        <a:lstStyle/>
        <a:p>
          <a:endParaRPr lang="ru-RU"/>
        </a:p>
      </dgm:t>
    </dgm:pt>
    <dgm:pt modelId="{30380384-6F33-49CC-BC9C-4B0734D526BD}" type="sibTrans" cxnId="{38462C9F-ABF8-4DC7-A18F-D8E1319D294D}">
      <dgm:prSet/>
      <dgm:spPr/>
      <dgm:t>
        <a:bodyPr/>
        <a:lstStyle/>
        <a:p>
          <a:endParaRPr lang="ru-RU"/>
        </a:p>
      </dgm:t>
    </dgm:pt>
    <dgm:pt modelId="{94801E03-7F25-472B-8AB3-8D2134A51CB1}">
      <dgm:prSet phldrT="[Текст]"/>
      <dgm:spPr/>
      <dgm:t>
        <a:bodyPr/>
        <a:lstStyle/>
        <a:p>
          <a:r>
            <a:rPr lang="ru-RU" dirty="0" smtClean="0"/>
            <a:t>модуль </a:t>
          </a:r>
          <a:endParaRPr lang="ru-RU" dirty="0"/>
        </a:p>
      </dgm:t>
    </dgm:pt>
    <dgm:pt modelId="{2B8C27CE-EAEF-4C9C-A317-292FD604F796}" type="parTrans" cxnId="{FF66094B-4FEC-460A-AD3E-B5939F1E4C97}">
      <dgm:prSet/>
      <dgm:spPr/>
      <dgm:t>
        <a:bodyPr/>
        <a:lstStyle/>
        <a:p>
          <a:endParaRPr lang="ru-RU"/>
        </a:p>
      </dgm:t>
    </dgm:pt>
    <dgm:pt modelId="{EED6F249-DBB2-4C93-B3A2-CDB647331BB6}" type="sibTrans" cxnId="{FF66094B-4FEC-460A-AD3E-B5939F1E4C97}">
      <dgm:prSet/>
      <dgm:spPr/>
      <dgm:t>
        <a:bodyPr/>
        <a:lstStyle/>
        <a:p>
          <a:endParaRPr lang="ru-RU"/>
        </a:p>
      </dgm:t>
    </dgm:pt>
    <dgm:pt modelId="{F2D7AB84-F949-4305-82F7-BBB959F8E56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Основы религиозных культур народов России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EE775A48-2751-4C0C-9A27-68902A11D379}" type="parTrans" cxnId="{8413D176-0D9F-47B0-A7C2-0657A4A55336}">
      <dgm:prSet/>
      <dgm:spPr/>
      <dgm:t>
        <a:bodyPr/>
        <a:lstStyle/>
        <a:p>
          <a:endParaRPr lang="ru-RU"/>
        </a:p>
      </dgm:t>
    </dgm:pt>
    <dgm:pt modelId="{DFD977F5-AA45-41FF-BBE3-A2C24A7BDB80}" type="sibTrans" cxnId="{8413D176-0D9F-47B0-A7C2-0657A4A55336}">
      <dgm:prSet/>
      <dgm:spPr/>
      <dgm:t>
        <a:bodyPr/>
        <a:lstStyle/>
        <a:p>
          <a:endParaRPr lang="ru-RU"/>
        </a:p>
      </dgm:t>
    </dgm:pt>
    <dgm:pt modelId="{20627834-7DDE-4673-B70C-04DA2B4ED51B}">
      <dgm:prSet custT="1"/>
      <dgm:spPr/>
      <dgm:t>
        <a:bodyPr/>
        <a:lstStyle/>
        <a:p>
          <a:r>
            <a:rPr lang="ru-RU" sz="2400" dirty="0" smtClean="0"/>
            <a:t>Основы светской этики</a:t>
          </a:r>
          <a:endParaRPr lang="ru-RU" sz="2400" dirty="0"/>
        </a:p>
      </dgm:t>
    </dgm:pt>
    <dgm:pt modelId="{9A3772F3-4FE3-497E-B389-235E1C484E7B}" type="parTrans" cxnId="{D2C77443-0A09-4954-9A0D-7698C422E679}">
      <dgm:prSet/>
      <dgm:spPr/>
      <dgm:t>
        <a:bodyPr/>
        <a:lstStyle/>
        <a:p>
          <a:endParaRPr lang="ru-RU"/>
        </a:p>
      </dgm:t>
    </dgm:pt>
    <dgm:pt modelId="{D4C4C8CC-6655-4003-A915-2A93201DFE45}" type="sibTrans" cxnId="{D2C77443-0A09-4954-9A0D-7698C422E679}">
      <dgm:prSet/>
      <dgm:spPr/>
      <dgm:t>
        <a:bodyPr/>
        <a:lstStyle/>
        <a:p>
          <a:endParaRPr lang="ru-RU"/>
        </a:p>
      </dgm:t>
    </dgm:pt>
    <dgm:pt modelId="{60DC894F-02F9-4230-9AA6-CA3BDA94CFCA}" type="pres">
      <dgm:prSet presAssocID="{8C36A957-AC6F-473C-BA66-F57A642192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460BDD-0C58-4268-9430-BDC3CC4C4F42}" type="pres">
      <dgm:prSet presAssocID="{91251A69-299E-47D8-BCD0-CC72DB1AEB57}" presName="composite" presStyleCnt="0"/>
      <dgm:spPr/>
    </dgm:pt>
    <dgm:pt modelId="{97EE3F6F-5134-49C9-A830-9C33D502CF67}" type="pres">
      <dgm:prSet presAssocID="{91251A69-299E-47D8-BCD0-CC72DB1AEB5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2BF3D-9BE1-49D3-8A7B-6CDAFA843694}" type="pres">
      <dgm:prSet presAssocID="{91251A69-299E-47D8-BCD0-CC72DB1AEB5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0C22A-D4F8-4AA1-8B80-DB244720E848}" type="pres">
      <dgm:prSet presAssocID="{55AA7674-8E3B-4177-AF20-4DD109EE11D5}" presName="sp" presStyleCnt="0"/>
      <dgm:spPr/>
    </dgm:pt>
    <dgm:pt modelId="{82AD4A51-6D5E-4CDA-B61E-52773CD85A2F}" type="pres">
      <dgm:prSet presAssocID="{C66739AC-3790-4094-9E9F-9C453F2118B1}" presName="composite" presStyleCnt="0"/>
      <dgm:spPr/>
    </dgm:pt>
    <dgm:pt modelId="{31BD688C-E108-4564-8630-946DC6663B57}" type="pres">
      <dgm:prSet presAssocID="{C66739AC-3790-4094-9E9F-9C453F2118B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9A24F-7BD0-48B8-B918-D2D72E47A17C}" type="pres">
      <dgm:prSet presAssocID="{C66739AC-3790-4094-9E9F-9C453F2118B1}" presName="descendantText" presStyleLbl="alignAcc1" presStyleIdx="1" presStyleCnt="6" custLinFactY="100000" custLinFactNeighborX="818" custLinFactNeighborY="167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5705B-ABFE-4F91-8CDA-A8F87C7D5C8E}" type="pres">
      <dgm:prSet presAssocID="{958FE626-A414-4BF4-AF05-CADC0E699546}" presName="sp" presStyleCnt="0"/>
      <dgm:spPr/>
    </dgm:pt>
    <dgm:pt modelId="{86202B02-19E4-4089-986B-AFAA547FA846}" type="pres">
      <dgm:prSet presAssocID="{82403F33-BCB3-4727-9653-873690FC561E}" presName="composite" presStyleCnt="0"/>
      <dgm:spPr/>
    </dgm:pt>
    <dgm:pt modelId="{EC38504A-2C0A-423C-B457-81EDC002D4B1}" type="pres">
      <dgm:prSet presAssocID="{82403F33-BCB3-4727-9653-873690FC561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5612-C413-437B-BA9F-6FECC3A3CDF4}" type="pres">
      <dgm:prSet presAssocID="{82403F33-BCB3-4727-9653-873690FC561E}" presName="descendantText" presStyleLbl="alignAcc1" presStyleIdx="2" presStyleCnt="6" custLinFactY="100000" custLinFactNeighborX="818" custLinFactNeighborY="173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14615-9339-4E87-A268-248272CE25D7}" type="pres">
      <dgm:prSet presAssocID="{62075561-6A7F-40DC-8D12-133680629C19}" presName="sp" presStyleCnt="0"/>
      <dgm:spPr/>
    </dgm:pt>
    <dgm:pt modelId="{FF9D3854-4610-401B-8F75-8959BF505F8C}" type="pres">
      <dgm:prSet presAssocID="{F31C894A-1E86-49DC-9545-4FB6C3139901}" presName="composite" presStyleCnt="0"/>
      <dgm:spPr/>
    </dgm:pt>
    <dgm:pt modelId="{5CAB25B7-9824-4A77-B35F-7E8890029F82}" type="pres">
      <dgm:prSet presAssocID="{F31C894A-1E86-49DC-9545-4FB6C313990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53D17-2002-4CE7-A27B-5DAAD2A6D812}" type="pres">
      <dgm:prSet presAssocID="{F31C894A-1E86-49DC-9545-4FB6C3139901}" presName="descendantText" presStyleLbl="alignAcc1" presStyleIdx="3" presStyleCnt="6" custLinFactY="100000" custLinFactNeighborX="818" custLinFactNeighborY="165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A893D-33DB-45D4-BA81-798BBB7AD009}" type="pres">
      <dgm:prSet presAssocID="{8213163D-81EE-4A5B-8379-113DC7D79ED3}" presName="sp" presStyleCnt="0"/>
      <dgm:spPr/>
    </dgm:pt>
    <dgm:pt modelId="{18CACAFA-DB0C-425F-ACAD-7DB697353684}" type="pres">
      <dgm:prSet presAssocID="{3F4F8432-B0BE-452B-A79D-37F8FED3A884}" presName="composite" presStyleCnt="0"/>
      <dgm:spPr/>
    </dgm:pt>
    <dgm:pt modelId="{6795F53A-36C2-49DB-A389-7337AF28DB15}" type="pres">
      <dgm:prSet presAssocID="{3F4F8432-B0BE-452B-A79D-37F8FED3A88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FE89F-E43F-4BDB-8A73-6D8011AA82F8}" type="pres">
      <dgm:prSet presAssocID="{3F4F8432-B0BE-452B-A79D-37F8FED3A884}" presName="descendantText" presStyleLbl="alignAcc1" presStyleIdx="4" presStyleCnt="6" custLinFactY="-200000" custLinFactNeighborX="-387" custLinFactNeighborY="-207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904DC-2AC2-45B7-BA5D-A724F987FF79}" type="pres">
      <dgm:prSet presAssocID="{3777D68D-2261-4254-A8B5-6DDD0A930281}" presName="sp" presStyleCnt="0"/>
      <dgm:spPr/>
    </dgm:pt>
    <dgm:pt modelId="{EAAD16EB-B4D7-4C98-890E-FB6503692429}" type="pres">
      <dgm:prSet presAssocID="{94801E03-7F25-472B-8AB3-8D2134A51CB1}" presName="composite" presStyleCnt="0"/>
      <dgm:spPr/>
    </dgm:pt>
    <dgm:pt modelId="{D828A416-9FA6-4B34-B79B-E324A4861DBA}" type="pres">
      <dgm:prSet presAssocID="{94801E03-7F25-472B-8AB3-8D2134A51CB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662F8-AD60-46C6-B7B5-A60EBE760FA0}" type="pres">
      <dgm:prSet presAssocID="{94801E03-7F25-472B-8AB3-8D2134A51CB1}" presName="descendantText" presStyleLbl="alignAcc1" presStyleIdx="5" presStyleCnt="6" custLinFactY="-200000" custLinFactNeighborX="818" custLinFactNeighborY="-210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A9E7C-0826-4F4C-BB52-D5FCF1848B6E}" srcId="{F31C894A-1E86-49DC-9545-4FB6C3139901}" destId="{6009EEA6-3657-4BA7-B9AF-2AF87D38ADAB}" srcOrd="0" destOrd="0" parTransId="{FE9256F4-87A3-4D3F-A1CD-D000A90B551E}" sibTransId="{F25C6E1B-5EE8-41D0-A809-8602CD875741}"/>
    <dgm:cxn modelId="{21C423BA-E7D3-4BA3-84A5-C248C6DAABEA}" type="presOf" srcId="{94801E03-7F25-472B-8AB3-8D2134A51CB1}" destId="{D828A416-9FA6-4B34-B79B-E324A4861DBA}" srcOrd="0" destOrd="0" presId="urn:microsoft.com/office/officeart/2005/8/layout/chevron2"/>
    <dgm:cxn modelId="{29A63330-4DEE-4B4C-BAFB-ABE3FC69089A}" type="presOf" srcId="{2CD60B96-D2B0-42F7-A077-5245E9B451D0}" destId="{89B9A24F-7BD0-48B8-B918-D2D72E47A17C}" srcOrd="0" destOrd="0" presId="urn:microsoft.com/office/officeart/2005/8/layout/chevron2"/>
    <dgm:cxn modelId="{36450473-4E4D-48C5-94F9-C0D943A3A9F1}" type="presOf" srcId="{91251A69-299E-47D8-BCD0-CC72DB1AEB57}" destId="{97EE3F6F-5134-49C9-A830-9C33D502CF67}" srcOrd="0" destOrd="0" presId="urn:microsoft.com/office/officeart/2005/8/layout/chevron2"/>
    <dgm:cxn modelId="{AF33A3E7-3448-4062-912B-9C86B3E9C00A}" type="presOf" srcId="{20627834-7DDE-4673-B70C-04DA2B4ED51B}" destId="{216662F8-AD60-46C6-B7B5-A60EBE760FA0}" srcOrd="0" destOrd="0" presId="urn:microsoft.com/office/officeart/2005/8/layout/chevron2"/>
    <dgm:cxn modelId="{7B715B34-2C4C-43A5-B73F-FE5DAD26DE8A}" srcId="{8C36A957-AC6F-473C-BA66-F57A64219250}" destId="{82403F33-BCB3-4727-9653-873690FC561E}" srcOrd="2" destOrd="0" parTransId="{1D525178-B0B7-4568-B7D3-0A1B8744965B}" sibTransId="{62075561-6A7F-40DC-8D12-133680629C19}"/>
    <dgm:cxn modelId="{BF042F67-BEB3-4997-927E-FE434B238D18}" srcId="{8C36A957-AC6F-473C-BA66-F57A64219250}" destId="{F31C894A-1E86-49DC-9545-4FB6C3139901}" srcOrd="3" destOrd="0" parTransId="{4036A644-8B28-4995-8947-5E349528CDCD}" sibTransId="{8213163D-81EE-4A5B-8379-113DC7D79ED3}"/>
    <dgm:cxn modelId="{27A9B141-165E-4733-9200-DCAB7262E8CE}" type="presOf" srcId="{3F4F8432-B0BE-452B-A79D-37F8FED3A884}" destId="{6795F53A-36C2-49DB-A389-7337AF28DB15}" srcOrd="0" destOrd="0" presId="urn:microsoft.com/office/officeart/2005/8/layout/chevron2"/>
    <dgm:cxn modelId="{FF66094B-4FEC-460A-AD3E-B5939F1E4C97}" srcId="{8C36A957-AC6F-473C-BA66-F57A64219250}" destId="{94801E03-7F25-472B-8AB3-8D2134A51CB1}" srcOrd="5" destOrd="0" parTransId="{2B8C27CE-EAEF-4C9C-A317-292FD604F796}" sibTransId="{EED6F249-DBB2-4C93-B3A2-CDB647331BB6}"/>
    <dgm:cxn modelId="{D2C77443-0A09-4954-9A0D-7698C422E679}" srcId="{94801E03-7F25-472B-8AB3-8D2134A51CB1}" destId="{20627834-7DDE-4673-B70C-04DA2B4ED51B}" srcOrd="0" destOrd="0" parTransId="{9A3772F3-4FE3-497E-B389-235E1C484E7B}" sibTransId="{D4C4C8CC-6655-4003-A915-2A93201DFE45}"/>
    <dgm:cxn modelId="{5399F56D-B3DD-4372-B747-7B1ED0D83FB5}" type="presOf" srcId="{F31C894A-1E86-49DC-9545-4FB6C3139901}" destId="{5CAB25B7-9824-4A77-B35F-7E8890029F82}" srcOrd="0" destOrd="0" presId="urn:microsoft.com/office/officeart/2005/8/layout/chevron2"/>
    <dgm:cxn modelId="{6769B9BD-81BB-4135-8F5E-5305B3F28ADE}" type="presOf" srcId="{BF613801-00E1-4170-9FD3-3A9CBC27109E}" destId="{1CB2BF3D-9BE1-49D3-8A7B-6CDAFA843694}" srcOrd="0" destOrd="0" presId="urn:microsoft.com/office/officeart/2005/8/layout/chevron2"/>
    <dgm:cxn modelId="{E0403B4D-4689-47D7-8A59-DA21FC5CC259}" type="presOf" srcId="{C66739AC-3790-4094-9E9F-9C453F2118B1}" destId="{31BD688C-E108-4564-8630-946DC6663B57}" srcOrd="0" destOrd="0" presId="urn:microsoft.com/office/officeart/2005/8/layout/chevron2"/>
    <dgm:cxn modelId="{D6F051B5-A2B5-46CC-BDA7-22AED8F54E26}" srcId="{8C36A957-AC6F-473C-BA66-F57A64219250}" destId="{91251A69-299E-47D8-BCD0-CC72DB1AEB57}" srcOrd="0" destOrd="0" parTransId="{82D0B265-90AE-429A-956D-D85D3F6F1940}" sibTransId="{55AA7674-8E3B-4177-AF20-4DD109EE11D5}"/>
    <dgm:cxn modelId="{E64EF091-EBAC-44DD-BA79-4B5840192C46}" type="presOf" srcId="{94AF60D1-7DE1-4B75-BE44-06CD50F887C5}" destId="{48615612-C413-437B-BA9F-6FECC3A3CDF4}" srcOrd="0" destOrd="0" presId="urn:microsoft.com/office/officeart/2005/8/layout/chevron2"/>
    <dgm:cxn modelId="{38462C9F-ABF8-4DC7-A18F-D8E1319D294D}" srcId="{C66739AC-3790-4094-9E9F-9C453F2118B1}" destId="{2CD60B96-D2B0-42F7-A077-5245E9B451D0}" srcOrd="0" destOrd="0" parTransId="{3F85815E-9CC9-49A9-AEAD-B95D0F2C021E}" sibTransId="{30380384-6F33-49CC-BC9C-4B0734D526BD}"/>
    <dgm:cxn modelId="{487F950F-DA6C-44B2-99F7-AD1F4DF4A8A6}" srcId="{8C36A957-AC6F-473C-BA66-F57A64219250}" destId="{3F4F8432-B0BE-452B-A79D-37F8FED3A884}" srcOrd="4" destOrd="0" parTransId="{B623D475-8F78-4D4D-9E20-459067DE8963}" sibTransId="{3777D68D-2261-4254-A8B5-6DDD0A930281}"/>
    <dgm:cxn modelId="{A755E0D3-73DD-4948-A1BE-A9019B9355E3}" type="presOf" srcId="{F2D7AB84-F949-4305-82F7-BBB959F8E56A}" destId="{5F5FE89F-E43F-4BDB-8A73-6D8011AA82F8}" srcOrd="0" destOrd="0" presId="urn:microsoft.com/office/officeart/2005/8/layout/chevron2"/>
    <dgm:cxn modelId="{36AA7FB3-D8B9-4ED6-B853-BA1F1B1CFF14}" srcId="{8C36A957-AC6F-473C-BA66-F57A64219250}" destId="{C66739AC-3790-4094-9E9F-9C453F2118B1}" srcOrd="1" destOrd="0" parTransId="{9869C044-BDC2-4395-8A9C-C0BC55C45225}" sibTransId="{958FE626-A414-4BF4-AF05-CADC0E699546}"/>
    <dgm:cxn modelId="{4E0B422A-B050-4E1A-95A6-023092E29886}" srcId="{91251A69-299E-47D8-BCD0-CC72DB1AEB57}" destId="{BF613801-00E1-4170-9FD3-3A9CBC27109E}" srcOrd="0" destOrd="0" parTransId="{E2905BE1-0581-43D3-9E28-388DFB4CE783}" sibTransId="{A38015D0-73A4-4DF7-8406-421E4B81F0D3}"/>
    <dgm:cxn modelId="{3FFED953-D92A-4302-8864-041CCAEA981B}" type="presOf" srcId="{82403F33-BCB3-4727-9653-873690FC561E}" destId="{EC38504A-2C0A-423C-B457-81EDC002D4B1}" srcOrd="0" destOrd="0" presId="urn:microsoft.com/office/officeart/2005/8/layout/chevron2"/>
    <dgm:cxn modelId="{8413D176-0D9F-47B0-A7C2-0657A4A55336}" srcId="{3F4F8432-B0BE-452B-A79D-37F8FED3A884}" destId="{F2D7AB84-F949-4305-82F7-BBB959F8E56A}" srcOrd="0" destOrd="0" parTransId="{EE775A48-2751-4C0C-9A27-68902A11D379}" sibTransId="{DFD977F5-AA45-41FF-BBE3-A2C24A7BDB80}"/>
    <dgm:cxn modelId="{E7ED16CB-B022-47C4-BABC-80D6E3B5CABB}" type="presOf" srcId="{6009EEA6-3657-4BA7-B9AF-2AF87D38ADAB}" destId="{F5253D17-2002-4CE7-A27B-5DAAD2A6D812}" srcOrd="0" destOrd="0" presId="urn:microsoft.com/office/officeart/2005/8/layout/chevron2"/>
    <dgm:cxn modelId="{42AFE808-DDE2-476F-8B15-4A6ED9EF11AB}" srcId="{82403F33-BCB3-4727-9653-873690FC561E}" destId="{94AF60D1-7DE1-4B75-BE44-06CD50F887C5}" srcOrd="0" destOrd="0" parTransId="{0D128E19-CA09-4B58-93BA-E3BA695E1FA0}" sibTransId="{855DB75D-274C-42F9-A08F-BBE94131A75A}"/>
    <dgm:cxn modelId="{6E51CE87-54D6-47D5-8BE3-951B46778869}" type="presOf" srcId="{8C36A957-AC6F-473C-BA66-F57A64219250}" destId="{60DC894F-02F9-4230-9AA6-CA3BDA94CFCA}" srcOrd="0" destOrd="0" presId="urn:microsoft.com/office/officeart/2005/8/layout/chevron2"/>
    <dgm:cxn modelId="{1EF99F34-570C-43A7-9C0D-39A60600D6C8}" type="presParOf" srcId="{60DC894F-02F9-4230-9AA6-CA3BDA94CFCA}" destId="{0F460BDD-0C58-4268-9430-BDC3CC4C4F42}" srcOrd="0" destOrd="0" presId="urn:microsoft.com/office/officeart/2005/8/layout/chevron2"/>
    <dgm:cxn modelId="{F41E7E74-854F-47EE-8BEE-592764F8AC39}" type="presParOf" srcId="{0F460BDD-0C58-4268-9430-BDC3CC4C4F42}" destId="{97EE3F6F-5134-49C9-A830-9C33D502CF67}" srcOrd="0" destOrd="0" presId="urn:microsoft.com/office/officeart/2005/8/layout/chevron2"/>
    <dgm:cxn modelId="{C43FABD5-E7F7-4DEF-8E92-D4405E7944CB}" type="presParOf" srcId="{0F460BDD-0C58-4268-9430-BDC3CC4C4F42}" destId="{1CB2BF3D-9BE1-49D3-8A7B-6CDAFA843694}" srcOrd="1" destOrd="0" presId="urn:microsoft.com/office/officeart/2005/8/layout/chevron2"/>
    <dgm:cxn modelId="{62DE8B61-2189-43FA-A5D5-FD0FD2EF023C}" type="presParOf" srcId="{60DC894F-02F9-4230-9AA6-CA3BDA94CFCA}" destId="{1B40C22A-D4F8-4AA1-8B80-DB244720E848}" srcOrd="1" destOrd="0" presId="urn:microsoft.com/office/officeart/2005/8/layout/chevron2"/>
    <dgm:cxn modelId="{9F6FF2C8-B7D8-434A-9F66-F907C2953E22}" type="presParOf" srcId="{60DC894F-02F9-4230-9AA6-CA3BDA94CFCA}" destId="{82AD4A51-6D5E-4CDA-B61E-52773CD85A2F}" srcOrd="2" destOrd="0" presId="urn:microsoft.com/office/officeart/2005/8/layout/chevron2"/>
    <dgm:cxn modelId="{4D8B5E80-0956-437D-8AF5-B140B77E06B5}" type="presParOf" srcId="{82AD4A51-6D5E-4CDA-B61E-52773CD85A2F}" destId="{31BD688C-E108-4564-8630-946DC6663B57}" srcOrd="0" destOrd="0" presId="urn:microsoft.com/office/officeart/2005/8/layout/chevron2"/>
    <dgm:cxn modelId="{5708C2AE-4F9D-415D-90D3-35F7FF9A03F7}" type="presParOf" srcId="{82AD4A51-6D5E-4CDA-B61E-52773CD85A2F}" destId="{89B9A24F-7BD0-48B8-B918-D2D72E47A17C}" srcOrd="1" destOrd="0" presId="urn:microsoft.com/office/officeart/2005/8/layout/chevron2"/>
    <dgm:cxn modelId="{94E339AB-EA8A-4944-8AF1-67CFF9DDA67B}" type="presParOf" srcId="{60DC894F-02F9-4230-9AA6-CA3BDA94CFCA}" destId="{73A5705B-ABFE-4F91-8CDA-A8F87C7D5C8E}" srcOrd="3" destOrd="0" presId="urn:microsoft.com/office/officeart/2005/8/layout/chevron2"/>
    <dgm:cxn modelId="{9C19FB52-F919-40FB-A764-DA80A58165F7}" type="presParOf" srcId="{60DC894F-02F9-4230-9AA6-CA3BDA94CFCA}" destId="{86202B02-19E4-4089-986B-AFAA547FA846}" srcOrd="4" destOrd="0" presId="urn:microsoft.com/office/officeart/2005/8/layout/chevron2"/>
    <dgm:cxn modelId="{2E469C8A-54BA-418C-9706-B4FFB32C377E}" type="presParOf" srcId="{86202B02-19E4-4089-986B-AFAA547FA846}" destId="{EC38504A-2C0A-423C-B457-81EDC002D4B1}" srcOrd="0" destOrd="0" presId="urn:microsoft.com/office/officeart/2005/8/layout/chevron2"/>
    <dgm:cxn modelId="{A0345CD5-9D51-4695-BBFC-AEA9CA6C43AD}" type="presParOf" srcId="{86202B02-19E4-4089-986B-AFAA547FA846}" destId="{48615612-C413-437B-BA9F-6FECC3A3CDF4}" srcOrd="1" destOrd="0" presId="urn:microsoft.com/office/officeart/2005/8/layout/chevron2"/>
    <dgm:cxn modelId="{E02D1062-50F2-44E3-83BE-50DCEDD30DC9}" type="presParOf" srcId="{60DC894F-02F9-4230-9AA6-CA3BDA94CFCA}" destId="{13C14615-9339-4E87-A268-248272CE25D7}" srcOrd="5" destOrd="0" presId="urn:microsoft.com/office/officeart/2005/8/layout/chevron2"/>
    <dgm:cxn modelId="{B856742A-EE43-4D68-A425-08B1602DFBF1}" type="presParOf" srcId="{60DC894F-02F9-4230-9AA6-CA3BDA94CFCA}" destId="{FF9D3854-4610-401B-8F75-8959BF505F8C}" srcOrd="6" destOrd="0" presId="urn:microsoft.com/office/officeart/2005/8/layout/chevron2"/>
    <dgm:cxn modelId="{466BF2DA-9F6C-4A30-AC7A-0DBE60772FA6}" type="presParOf" srcId="{FF9D3854-4610-401B-8F75-8959BF505F8C}" destId="{5CAB25B7-9824-4A77-B35F-7E8890029F82}" srcOrd="0" destOrd="0" presId="urn:microsoft.com/office/officeart/2005/8/layout/chevron2"/>
    <dgm:cxn modelId="{E03A1D64-045B-44D3-ACA9-E2086FAADE98}" type="presParOf" srcId="{FF9D3854-4610-401B-8F75-8959BF505F8C}" destId="{F5253D17-2002-4CE7-A27B-5DAAD2A6D812}" srcOrd="1" destOrd="0" presId="urn:microsoft.com/office/officeart/2005/8/layout/chevron2"/>
    <dgm:cxn modelId="{F7206786-11A7-4334-9487-8D2C095A71A4}" type="presParOf" srcId="{60DC894F-02F9-4230-9AA6-CA3BDA94CFCA}" destId="{D1AA893D-33DB-45D4-BA81-798BBB7AD009}" srcOrd="7" destOrd="0" presId="urn:microsoft.com/office/officeart/2005/8/layout/chevron2"/>
    <dgm:cxn modelId="{B0AF0F39-8752-476D-B25B-2A272CC55040}" type="presParOf" srcId="{60DC894F-02F9-4230-9AA6-CA3BDA94CFCA}" destId="{18CACAFA-DB0C-425F-ACAD-7DB697353684}" srcOrd="8" destOrd="0" presId="urn:microsoft.com/office/officeart/2005/8/layout/chevron2"/>
    <dgm:cxn modelId="{533797F6-66B1-4C57-8BF6-43E2FF45898B}" type="presParOf" srcId="{18CACAFA-DB0C-425F-ACAD-7DB697353684}" destId="{6795F53A-36C2-49DB-A389-7337AF28DB15}" srcOrd="0" destOrd="0" presId="urn:microsoft.com/office/officeart/2005/8/layout/chevron2"/>
    <dgm:cxn modelId="{2F117D64-09B3-452D-9764-4F8923A1D13E}" type="presParOf" srcId="{18CACAFA-DB0C-425F-ACAD-7DB697353684}" destId="{5F5FE89F-E43F-4BDB-8A73-6D8011AA82F8}" srcOrd="1" destOrd="0" presId="urn:microsoft.com/office/officeart/2005/8/layout/chevron2"/>
    <dgm:cxn modelId="{3CC67CAC-E7C1-4393-8721-9662157BFC3A}" type="presParOf" srcId="{60DC894F-02F9-4230-9AA6-CA3BDA94CFCA}" destId="{157904DC-2AC2-45B7-BA5D-A724F987FF79}" srcOrd="9" destOrd="0" presId="urn:microsoft.com/office/officeart/2005/8/layout/chevron2"/>
    <dgm:cxn modelId="{B5462B27-6822-452D-BC1C-6E60A2DFDFDE}" type="presParOf" srcId="{60DC894F-02F9-4230-9AA6-CA3BDA94CFCA}" destId="{EAAD16EB-B4D7-4C98-890E-FB6503692429}" srcOrd="10" destOrd="0" presId="urn:microsoft.com/office/officeart/2005/8/layout/chevron2"/>
    <dgm:cxn modelId="{B0445D9E-FB36-4FA7-837A-46CF79CCFAF7}" type="presParOf" srcId="{EAAD16EB-B4D7-4C98-890E-FB6503692429}" destId="{D828A416-9FA6-4B34-B79B-E324A4861DBA}" srcOrd="0" destOrd="0" presId="urn:microsoft.com/office/officeart/2005/8/layout/chevron2"/>
    <dgm:cxn modelId="{5D74BBB1-FDA3-4755-9377-13E673590868}" type="presParOf" srcId="{EAAD16EB-B4D7-4C98-890E-FB6503692429}" destId="{216662F8-AD60-46C6-B7B5-A60EBE760F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E3F6F-5134-49C9-A830-9C33D502CF67}">
      <dsp:nvSpPr>
        <dsp:cNvPr id="0" name=""/>
        <dsp:cNvSpPr/>
      </dsp:nvSpPr>
      <dsp:spPr>
        <a:xfrm rot="5400000">
          <a:off x="-118651" y="122563"/>
          <a:ext cx="791011" cy="5537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модуль</a:t>
          </a:r>
          <a:endParaRPr lang="ru-RU" sz="1300" kern="1200" dirty="0"/>
        </a:p>
      </dsp:txBody>
      <dsp:txXfrm rot="-5400000">
        <a:off x="2" y="280765"/>
        <a:ext cx="553707" cy="237304"/>
      </dsp:txXfrm>
    </dsp:sp>
    <dsp:sp modelId="{1CB2BF3D-9BE1-49D3-8A7B-6CDAFA843694}">
      <dsp:nvSpPr>
        <dsp:cNvPr id="0" name=""/>
        <dsp:cNvSpPr/>
      </dsp:nvSpPr>
      <dsp:spPr>
        <a:xfrm rot="5400000">
          <a:off x="4164751" y="-3607132"/>
          <a:ext cx="514157" cy="773624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Основы православной культуры</a:t>
          </a:r>
          <a:endParaRPr lang="ru-RU" sz="2400" kern="1200" dirty="0"/>
        </a:p>
      </dsp:txBody>
      <dsp:txXfrm rot="-5400000">
        <a:off x="553708" y="29010"/>
        <a:ext cx="7711146" cy="463959"/>
      </dsp:txXfrm>
    </dsp:sp>
    <dsp:sp modelId="{31BD688C-E108-4564-8630-946DC6663B57}">
      <dsp:nvSpPr>
        <dsp:cNvPr id="0" name=""/>
        <dsp:cNvSpPr/>
      </dsp:nvSpPr>
      <dsp:spPr>
        <a:xfrm rot="5400000">
          <a:off x="-118651" y="814016"/>
          <a:ext cx="791011" cy="5537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модуль</a:t>
          </a:r>
          <a:endParaRPr lang="ru-RU" sz="1300" kern="1200" dirty="0"/>
        </a:p>
      </dsp:txBody>
      <dsp:txXfrm rot="-5400000">
        <a:off x="2" y="972218"/>
        <a:ext cx="553707" cy="237304"/>
      </dsp:txXfrm>
    </dsp:sp>
    <dsp:sp modelId="{89B9A24F-7BD0-48B8-B918-D2D72E47A17C}">
      <dsp:nvSpPr>
        <dsp:cNvPr id="0" name=""/>
        <dsp:cNvSpPr/>
      </dsp:nvSpPr>
      <dsp:spPr>
        <a:xfrm rot="5400000">
          <a:off x="4164751" y="-1538200"/>
          <a:ext cx="514157" cy="773624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Основы исламской культуры</a:t>
          </a:r>
          <a:endParaRPr lang="ru-RU" sz="2400" kern="1200" dirty="0"/>
        </a:p>
      </dsp:txBody>
      <dsp:txXfrm rot="-5400000">
        <a:off x="553708" y="2097942"/>
        <a:ext cx="7711146" cy="463959"/>
      </dsp:txXfrm>
    </dsp:sp>
    <dsp:sp modelId="{EC38504A-2C0A-423C-B457-81EDC002D4B1}">
      <dsp:nvSpPr>
        <dsp:cNvPr id="0" name=""/>
        <dsp:cNvSpPr/>
      </dsp:nvSpPr>
      <dsp:spPr>
        <a:xfrm rot="5400000">
          <a:off x="-118651" y="1505469"/>
          <a:ext cx="791011" cy="5537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модуль</a:t>
          </a:r>
          <a:endParaRPr lang="ru-RU" sz="1300" kern="1200" dirty="0"/>
        </a:p>
      </dsp:txBody>
      <dsp:txXfrm rot="-5400000">
        <a:off x="2" y="1663671"/>
        <a:ext cx="553707" cy="237304"/>
      </dsp:txXfrm>
    </dsp:sp>
    <dsp:sp modelId="{48615612-C413-437B-BA9F-6FECC3A3CDF4}">
      <dsp:nvSpPr>
        <dsp:cNvPr id="0" name=""/>
        <dsp:cNvSpPr/>
      </dsp:nvSpPr>
      <dsp:spPr>
        <a:xfrm rot="5400000">
          <a:off x="4164751" y="-818123"/>
          <a:ext cx="514157" cy="773624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Основы буддийской культуры</a:t>
          </a:r>
          <a:endParaRPr lang="ru-RU" sz="2400" kern="1200" dirty="0"/>
        </a:p>
      </dsp:txBody>
      <dsp:txXfrm rot="-5400000">
        <a:off x="553708" y="2818019"/>
        <a:ext cx="7711146" cy="463959"/>
      </dsp:txXfrm>
    </dsp:sp>
    <dsp:sp modelId="{5CAB25B7-9824-4A77-B35F-7E8890029F82}">
      <dsp:nvSpPr>
        <dsp:cNvPr id="0" name=""/>
        <dsp:cNvSpPr/>
      </dsp:nvSpPr>
      <dsp:spPr>
        <a:xfrm rot="5400000">
          <a:off x="-118651" y="2196923"/>
          <a:ext cx="791011" cy="5537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модуль</a:t>
          </a:r>
          <a:endParaRPr lang="ru-RU" sz="1300" kern="1200" dirty="0"/>
        </a:p>
      </dsp:txBody>
      <dsp:txXfrm rot="-5400000">
        <a:off x="2" y="2355125"/>
        <a:ext cx="553707" cy="237304"/>
      </dsp:txXfrm>
    </dsp:sp>
    <dsp:sp modelId="{F5253D17-2002-4CE7-A27B-5DAAD2A6D812}">
      <dsp:nvSpPr>
        <dsp:cNvPr id="0" name=""/>
        <dsp:cNvSpPr/>
      </dsp:nvSpPr>
      <dsp:spPr>
        <a:xfrm rot="5400000">
          <a:off x="4164751" y="-170050"/>
          <a:ext cx="514157" cy="773624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Основы иудейской культуры</a:t>
          </a:r>
          <a:endParaRPr lang="ru-RU" sz="2400" kern="1200" dirty="0"/>
        </a:p>
      </dsp:txBody>
      <dsp:txXfrm rot="-5400000">
        <a:off x="553708" y="3466092"/>
        <a:ext cx="7711146" cy="463959"/>
      </dsp:txXfrm>
    </dsp:sp>
    <dsp:sp modelId="{6795F53A-36C2-49DB-A389-7337AF28DB15}">
      <dsp:nvSpPr>
        <dsp:cNvPr id="0" name=""/>
        <dsp:cNvSpPr/>
      </dsp:nvSpPr>
      <dsp:spPr>
        <a:xfrm rot="5400000">
          <a:off x="-118651" y="2888376"/>
          <a:ext cx="791011" cy="5537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модуль</a:t>
          </a:r>
          <a:endParaRPr lang="ru-RU" sz="1300" kern="1200" dirty="0"/>
        </a:p>
      </dsp:txBody>
      <dsp:txXfrm rot="-5400000">
        <a:off x="2" y="3046578"/>
        <a:ext cx="553707" cy="237304"/>
      </dsp:txXfrm>
    </dsp:sp>
    <dsp:sp modelId="{5F5FE89F-E43F-4BDB-8A73-6D8011AA82F8}">
      <dsp:nvSpPr>
        <dsp:cNvPr id="0" name=""/>
        <dsp:cNvSpPr/>
      </dsp:nvSpPr>
      <dsp:spPr>
        <a:xfrm rot="5400000">
          <a:off x="4134812" y="-2936515"/>
          <a:ext cx="514157" cy="773624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Основы религиозных культур народов России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523769" y="699627"/>
        <a:ext cx="7711146" cy="463959"/>
      </dsp:txXfrm>
    </dsp:sp>
    <dsp:sp modelId="{D828A416-9FA6-4B34-B79B-E324A4861DBA}">
      <dsp:nvSpPr>
        <dsp:cNvPr id="0" name=""/>
        <dsp:cNvSpPr/>
      </dsp:nvSpPr>
      <dsp:spPr>
        <a:xfrm rot="5400000">
          <a:off x="-118651" y="3579829"/>
          <a:ext cx="791011" cy="5537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модуль </a:t>
          </a:r>
          <a:endParaRPr lang="ru-RU" sz="1300" kern="1200" dirty="0"/>
        </a:p>
      </dsp:txBody>
      <dsp:txXfrm rot="-5400000">
        <a:off x="2" y="3738031"/>
        <a:ext cx="553707" cy="237304"/>
      </dsp:txXfrm>
    </dsp:sp>
    <dsp:sp modelId="{216662F8-AD60-46C6-B7B5-A60EBE760FA0}">
      <dsp:nvSpPr>
        <dsp:cNvPr id="0" name=""/>
        <dsp:cNvSpPr/>
      </dsp:nvSpPr>
      <dsp:spPr>
        <a:xfrm rot="5400000">
          <a:off x="4164751" y="-2258281"/>
          <a:ext cx="514157" cy="773624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Основы светской этики</a:t>
          </a:r>
          <a:endParaRPr lang="ru-RU" sz="2400" kern="1200" dirty="0"/>
        </a:p>
      </dsp:txBody>
      <dsp:txXfrm rot="-5400000">
        <a:off x="553708" y="1377861"/>
        <a:ext cx="7711146" cy="46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2CB2A1-CFF4-4233-9813-FC5F4E34ACC6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FB7508-D4A6-4A23-B83F-AA723C876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74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Нормативно-правовой основой разработки и введения в учебный процесс общеобразовательных школ комплексного учебного курса «Основы религиозных культур и светской этики» является: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346F7-64FE-4693-AEFA-DEE60D2D51FB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	Задача, которая стоит перед данным курсом, заключается в формировании общества, основанного на согласии и понимании, умении уважать ценности представителей всех культур</a:t>
            </a:r>
          </a:p>
          <a:p>
            <a:r>
              <a:rPr lang="ru-RU" b="1" smtClean="0"/>
              <a:t>Курс ОРКСЭ</a:t>
            </a:r>
            <a:r>
              <a:rPr lang="ru-RU" smtClean="0"/>
              <a:t>  носит </a:t>
            </a:r>
            <a:r>
              <a:rPr lang="ru-RU" b="1" smtClean="0"/>
              <a:t>светский характер</a:t>
            </a:r>
            <a:r>
              <a:rPr lang="ru-RU" smtClean="0"/>
              <a:t> </a:t>
            </a:r>
          </a:p>
          <a:p>
            <a:r>
              <a:rPr lang="ru-RU" smtClean="0"/>
              <a:t>	Учебный курс  ОРКСЭ является </a:t>
            </a:r>
            <a:r>
              <a:rPr lang="ru-RU" b="1" smtClean="0"/>
              <a:t>культурологическим </a:t>
            </a:r>
            <a:r>
              <a:rPr lang="ru-RU" smtClean="0"/>
              <a:t>и направлен на развитие у школьников 10-11 лет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 же своей сопричастности к ним.</a:t>
            </a:r>
          </a:p>
          <a:p>
            <a:r>
              <a:rPr lang="ru-RU" b="1" i="1" smtClean="0"/>
              <a:t> 	К</a:t>
            </a:r>
            <a:r>
              <a:rPr lang="ru-RU" smtClean="0"/>
              <a:t>ультура у нас одна — культура многонационального народа России. </a:t>
            </a:r>
          </a:p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29A55-69EC-4A11-A8CB-4ECC179A1F17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/>
              <a:t>Первые четыре</a:t>
            </a:r>
            <a:r>
              <a:rPr lang="ru-RU" smtClean="0"/>
              <a:t> модуля ориентированы на запросы последователей соответствующих религий — православного христианства,  ислама, буддизма, иудаизма и дают возможность изучения религиозной культуры, духовно-нравственного воспитания ребенка на основе соответствующих религиозных ценностей и традиций.</a:t>
            </a:r>
          </a:p>
          <a:p>
            <a:r>
              <a:rPr lang="ru-RU" b="1" smtClean="0"/>
              <a:t>Остальные два</a:t>
            </a:r>
            <a:r>
              <a:rPr lang="ru-RU" smtClean="0"/>
              <a:t> модуля.  </a:t>
            </a:r>
          </a:p>
          <a:p>
            <a:r>
              <a:rPr lang="ru-RU" smtClean="0"/>
              <a:t>Один из них направлен на расширение знаний школьников о религии на основе нерелигиозных, неконфессиональных подходов. </a:t>
            </a:r>
          </a:p>
          <a:p>
            <a:r>
              <a:rPr lang="ru-RU" smtClean="0"/>
              <a:t>Другой по основам светской (гражданской) этики направлен на нравственное воспитание ребенка на основе нерелигиозной этики и морали. </a:t>
            </a:r>
          </a:p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90754-9211-4286-9F22-4266FC577F31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Курс, раскрывающий основы религиозных культур и светской этики, предлагается изучать на переходной стадии от начальной к основной ступени общеобразовательной школы. И по месту в учебном плане, и по содержанию он служит важным связующим звеном между двумя этапами гуманитарного образования и воспитания школьников. С одной стороны, учебный курс ОРКСЭ дополняет обществоведческие аспекты предмета «Окружающий мир», с которым знакомятся учащиеся основной школы. С другой стороны, этот курс предваряет начинающееся в 5 классе изучение предмета «История». Таким образом, ознакомление с нравственными идеалами и ценностями религиозных и светских духовных традиций России происходит в контексте, отражающем глубинную связь прошлого и настоящего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Основной методологический принцип реализации курса - культурологический подход, способствующий формированию у младших школьников первоначальных представлений о светской и религиозной культуре. В контексте данного учебно-методического комплекта культура понимается как духовное и материальное богатство народов мира, нашей страны, как образ жизни людей разных сообществ, обычаи, традиции и верования. Культура всегда связана с историей, подразумевает непрерывность нравственной, интеллектуальной, духовной жизни человека, общества и человечества - огромный, насчитывающий тысячелетия путь, который эта культура прошла; развитие различных исторических эпох, национальных культур. Такое широкое понимание человеческой культуры важно для процесса идентификации школьников как представителей всего человечества, своей страны, национальной, этнической, религиозной общности. ОСНОВНЫЕ ПОЛОЖЕНИЯ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УМК культура - религиозная и светская, представлена в традициях, ритуалах и обрядах древ- них людей и наших современников; в истории и языке; в архитектуре, искусстве, литературе, живописи, музыке; через быт людей, поскольку- он и есть реальная жизнь представителей </a:t>
            </a:r>
            <a:r>
              <a:rPr lang="ru-RU" dirty="0" err="1" smtClean="0"/>
              <a:t>каж</a:t>
            </a:r>
            <a:r>
              <a:rPr lang="ru-RU" dirty="0" smtClean="0"/>
              <a:t>- </a:t>
            </a:r>
            <a:r>
              <a:rPr lang="ru-RU" dirty="0" err="1" smtClean="0"/>
              <a:t>дой</a:t>
            </a:r>
            <a:r>
              <a:rPr lang="ru-RU" dirty="0" smtClean="0"/>
              <a:t> культуры, знакомство с которой дает возможность, увидеть, услышать, осязать - почувствовать эту культуру. Мир быта людей - это вещи, которые их окружают; привычный образ жизни, каждодневное поведение, обычное протекании жизни в ее реально-практических формах. С другой стороны, быт, всегда находящийся в сфере практики, мир вещей неразрывно связаны с глубинными символами, с идеями, ценностями, с интеллектуальным, нравственным, духовным развитием эпох, культур, сообществ. Понятие культуры…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Поэтому в учебном материале предмета большое внимание уделяется описанию содержания и деталей жизни и обихода, поведения людей, представителей разных культур. Это и знакомство с жилищем, родом занятий, распорядком дня, характером труда и досуга, ритуалами, языком (язык священных книг, словесные формы – приветствия, прощания, обращения и т.д.) - все, в чем раскрываются те невидимые черты жизни, которые ярко характеризуют культуру той или иной группы, сообщества людей и по которым человек узнает своего или чужого. Такое понятие культуры тяготеет к этнографически- социологическому подходу, когда оно используется для описания жизни народов и социальных групп и их отношений. В отношения вступают реальные люди, представители культур, еще точнее: представители тех сообществ (народов, социальных групп), которых объединяет та или иная культура. А положение каждого конкретного человека в сообществе (его статус, социальная роль и т.п.) играют не последнюю роль в построении отношений с представителями других культур.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6013D8-F0B4-466A-8ECE-FA13E226D5B8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2FFE-132D-4549-928E-57AEA2E833C8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C6F7-32D5-41F0-AAC6-19F52EE3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0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DD65-1A0B-42D5-8310-4471D2EC62D4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E409-A508-445C-A753-25919566A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7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870B-AEE8-420E-AAF1-33555E9F5D55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E4B1-AB77-44A4-9C5B-1C4271514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9C18-05AB-423F-889F-98F05AC48F0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0007-019E-4FFC-B1CF-9368C8C93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2223-BB2A-4A20-BE50-5224ECE735BF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ADA8-66EB-4326-BB69-8402D8BE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2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4FE1-E482-4992-B5B0-AC3733FBEF61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ED7D-9111-4F91-B37E-8AB9AB279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2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6EEB-C6D8-4394-9CFF-7A8DDA47ECFC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1E56-77E7-4918-B62A-5FFB47922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B322-EB10-4D56-9EB9-B32AAFD41793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54DA-005F-48A3-AA06-DBE3560EA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6130-563F-4D68-AEA9-C6F8937A6016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6530-ED71-46C6-9937-61DD5F770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7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243C-2E0A-4F39-94A3-FCFA15D00A20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E016-7374-4898-AFE6-E473E148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1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5EB5-7A11-4F0C-AB6E-12C79E8B33E7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3ABF-39C8-4A85-A9AF-198907022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9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E8B951-488D-45EB-874E-FDE17ED47DC7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8FA717-F008-443E-8728-D1574E861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iki.iteach.ru/images/5/53/Exar354%d1%88yurmpl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ltant.ru/document/cons_doc_LAW_28399/a4d26fe6022253f9f9e396e9ca6f63c80946702f/" TargetMode="External"/><Relationship Id="rId13" Type="http://schemas.openxmlformats.org/officeDocument/2006/relationships/hyperlink" Target="https://www.consultant.ru/document/cons_doc_LAW_140174/b819c620a8c698de35861ad4c9d9696ee0c3ee7a/" TargetMode="External"/><Relationship Id="rId18" Type="http://schemas.openxmlformats.org/officeDocument/2006/relationships/hyperlink" Target="https://www.consultant.ru/document/cons_doc_LAW_9959/25e3b37de2f06c5310ab355085d453af761234de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consultant.ru/document/cons_doc_LAW_28399/d94e831070f1b26a082b3517d51e9e4c348fc419/" TargetMode="External"/><Relationship Id="rId12" Type="http://schemas.openxmlformats.org/officeDocument/2006/relationships/hyperlink" Target="https://www.consultant.ru/document/cons_doc_LAW_140174/" TargetMode="External"/><Relationship Id="rId17" Type="http://schemas.openxmlformats.org/officeDocument/2006/relationships/hyperlink" Target="https://www.consultant.ru/document/cons_doc_LAW_9959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consultant.ru/document/cons_doc_LAW_16218/" TargetMode="External"/><Relationship Id="rId20" Type="http://schemas.openxmlformats.org/officeDocument/2006/relationships/hyperlink" Target="https://docs.wixstatic.com/ugd/6be9ae_d76a93c673b94e99b0e0a9508e8aebf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ultant.ru/document/cons_doc_LAW_28399/3655bfcee47bf17d80f9ddbf47d99b3ab4139fde/" TargetMode="External"/><Relationship Id="rId11" Type="http://schemas.openxmlformats.org/officeDocument/2006/relationships/hyperlink" Target="https://www.consultant.ru/document/cons_doc_LAW_28399/ccca0bbf3250f82d26aa158e6325aa2b34775e8d/" TargetMode="External"/><Relationship Id="rId5" Type="http://schemas.openxmlformats.org/officeDocument/2006/relationships/hyperlink" Target="https://www.consultant.ru/document/cons_doc_LAW_28399/" TargetMode="External"/><Relationship Id="rId15" Type="http://schemas.openxmlformats.org/officeDocument/2006/relationships/hyperlink" Target="https://www.consultant.ru/document/cons_doc_LAW_140174/0de7845187501423002e9572e4903056b41b3f7f/" TargetMode="External"/><Relationship Id="rId10" Type="http://schemas.openxmlformats.org/officeDocument/2006/relationships/hyperlink" Target="https://www.consultant.ru/document/cons_doc_LAW_28399/f703218d9357338507052de484404828b3da468e/" TargetMode="External"/><Relationship Id="rId19" Type="http://schemas.openxmlformats.org/officeDocument/2006/relationships/hyperlink" Target="https://www.consultant.ru/document/cons_doc_LAW_9959/6ded9c7415be156722c50217ba1238f09ac648c4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consultant.ru/document/cons_doc_LAW_28399/69de606a34754e42f0767090ca6c640885cdf63d/" TargetMode="External"/><Relationship Id="rId14" Type="http://schemas.openxmlformats.org/officeDocument/2006/relationships/hyperlink" Target="https://www.consultant.ru/document/cons_doc_LAW_140174/82d348bfa91f54b262e7b00b71659c9f5c69e2a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egastena.kz/uploads/posts/1348632941_cult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hyperlink" Target="http://gdanovskii.ucoz.ru/novyj_risunok-3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63" y="357188"/>
            <a:ext cx="8358187" cy="32861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собрание по вопросам свободного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выбора модуля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курсу ОРКСЭ в 3-х классах 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ознакомление родителей с  задачами курса, его структурой, содержанием, организацией.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www.ug.ru/uploads/images/news/14160/large/%D0%92%D0%BE%D0%B7%D0%BC%D0%BE%D0%B6%D0%BD%D0%BE,%20%D0%B2%D1%81%D0%BA%D0%BE%D1%80%D0%B5%20%D0%9E%D0%A0%D0%9A%D0%A1%D0%AD%20%D0%B1%D1%83%D0%B4%D1%83%D1%82%20%D0%B8%D0%B7%D1%83%D1%87%D0%B0%D1%82%D1%8C%20%D0%BD%D0%B5%20%D1%82%D0%BE%D0%BB%D1%8C%D0%BA%D0%BE%20%D1%87%D0%B5%D1%82%D0%B2%D0%B5%D1%80%D0%BE%D0%BA%D0%BB%D0%B0%D1%81%D1%81%D0%BD%D0%B8%D0%BA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331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модуль «Основы православной культуры»</a:t>
            </a:r>
            <a:endParaRPr lang="ru-R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630" descr="01-36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1938" y="1989138"/>
            <a:ext cx="2322512" cy="3095625"/>
          </a:xfrm>
          <a:noFill/>
          <a:ln w="15875">
            <a:solidFill>
              <a:srgbClr val="2FBB2F"/>
            </a:solidFill>
            <a:miter lim="800000"/>
            <a:headEnd/>
            <a:tailEnd/>
          </a:ln>
        </p:spPr>
      </p:pic>
      <p:sp>
        <p:nvSpPr>
          <p:cNvPr id="39940" name="Прямоугольник 5"/>
          <p:cNvSpPr>
            <a:spLocks noChangeArrowheads="1"/>
          </p:cNvSpPr>
          <p:nvPr/>
        </p:nvSpPr>
        <p:spPr bwMode="auto">
          <a:xfrm>
            <a:off x="357187" y="764704"/>
            <a:ext cx="835818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– наша Родина.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Введение в православную духовную традицию.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Особенности восточного христианства.  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религия.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Священное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Писание и Священное Предание.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 что верят православные христиане.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говорит о Боге и мире православная  культура.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говорит о человеке православная культура.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Христианское учение о спасении. 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и зло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православной традиции.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Христианская этика: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заповеди.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Любовь к ближнему.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Милосердие и сострадание.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Христианская семья и её ценности.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Православие в России.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Православный храм.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Праздники: их история и традиции.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9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модуль  «Основы светской этики»</a:t>
            </a:r>
            <a:endParaRPr lang="ru-RU" sz="28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500063" y="785813"/>
            <a:ext cx="8358187" cy="5857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Россия- наша Родина.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Культура и мораль.</a:t>
            </a:r>
          </a:p>
          <a:p>
            <a:pPr>
              <a:buFont typeface="Arial" charset="0"/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и зло.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Свобода и ответственность. 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значит быть моральным. </a:t>
            </a:r>
          </a:p>
          <a:p>
            <a:pPr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праведливость. 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Честь и достоинство.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Альтруизм и эгоизм.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Дружба.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 и семья- исток нравственных отношений.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Стыд, вина, извинение.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Совесть.</a:t>
            </a:r>
          </a:p>
          <a:p>
            <a:pPr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Ценность родства и семейные ценности.</a:t>
            </a:r>
          </a:p>
          <a:p>
            <a:pPr>
              <a:buFont typeface="Arial" charset="0"/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</a:t>
            </a:r>
          </a:p>
        </p:txBody>
      </p:sp>
      <p:pic>
        <p:nvPicPr>
          <p:cNvPr id="50180" name="Picture 5" descr="http://wiki.iteach.ru/images/5/53/Exar354%d1%88yurmp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97200"/>
            <a:ext cx="24225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Курс </a:t>
            </a:r>
            <a:r>
              <a:rPr lang="ru-RU" dirty="0" err="1" smtClean="0"/>
              <a:t>безотметочный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8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педагоги, преподающие курс ОРКСЭ имеют специальную подготовку: профессиональные 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0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         Выбор 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для изучения 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модуля 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осуществляется родителями (законными представителями) несовершеннолетнего учащегося, несущими по законодательству ответственность за его воспитание. При этом вы можете посоветоваться с ребенком, и учесть его личное мнение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Заявление о выборе модуля необходимо сдать классному руководителю</a:t>
            </a:r>
            <a:endParaRPr lang="ru-RU" sz="3200" dirty="0" smtClean="0">
              <a:solidFill>
                <a:srgbClr val="FF0000"/>
              </a:solidFill>
              <a:latin typeface="Open Sans"/>
            </a:endParaRPr>
          </a:p>
          <a:p>
            <a:endParaRPr lang="ru-RU" sz="32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861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Более подробно о курсе ОРКСЭ можно узнать на сайте школы №144 в разделе 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ОРКСЭ</a:t>
            </a:r>
            <a:endParaRPr lang="ru-RU" sz="3200" dirty="0" smtClean="0">
              <a:solidFill>
                <a:srgbClr val="000000"/>
              </a:solidFill>
              <a:latin typeface="Open Sans"/>
            </a:endParaRPr>
          </a:p>
          <a:p>
            <a:endParaRPr lang="ru-RU" sz="3200" dirty="0">
              <a:solidFill>
                <a:srgbClr val="000000"/>
              </a:solidFill>
              <a:latin typeface="Open Sans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Или получить консультацию в школе у зам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3200" smtClean="0">
                <a:solidFill>
                  <a:srgbClr val="000000"/>
                </a:solidFill>
                <a:latin typeface="Open Sans"/>
              </a:rPr>
              <a:t>директора 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по УВР или учителя.</a:t>
            </a:r>
          </a:p>
          <a:p>
            <a:endParaRPr lang="ru-RU" sz="32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61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Выступление представителей </a:t>
            </a:r>
          </a:p>
          <a:p>
            <a:pPr marL="0" indent="0" algn="ctr">
              <a:buNone/>
            </a:pPr>
            <a:r>
              <a:rPr lang="ru-RU" b="1" dirty="0"/>
              <a:t>р</a:t>
            </a:r>
            <a:r>
              <a:rPr lang="ru-RU" b="1" dirty="0" smtClean="0"/>
              <a:t>елигиозных конфессий</a:t>
            </a:r>
          </a:p>
          <a:p>
            <a:pPr marL="0" indent="0" algn="ctr">
              <a:buNone/>
            </a:pPr>
            <a:r>
              <a:rPr lang="ru-RU" i="1" dirty="0" smtClean="0"/>
              <a:t>( в соответствии с рекомендациями Министерства образования </a:t>
            </a:r>
          </a:p>
          <a:p>
            <a:pPr marL="0" indent="0" algn="ctr">
              <a:buNone/>
            </a:pPr>
            <a:r>
              <a:rPr lang="ru-RU" i="1" dirty="0" smtClean="0"/>
              <a:t>Красноярского края)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1905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b="1" smtClean="0"/>
          </a:p>
          <a:p>
            <a:pPr algn="ctr">
              <a:buFont typeface="Arial" charset="0"/>
              <a:buNone/>
            </a:pPr>
            <a:endParaRPr lang="ru-RU" b="1" smtClean="0"/>
          </a:p>
          <a:p>
            <a:pPr algn="ctr">
              <a:buFont typeface="Arial" charset="0"/>
              <a:buNone/>
            </a:pPr>
            <a:endParaRPr lang="ru-RU" b="1" smtClean="0"/>
          </a:p>
          <a:p>
            <a:pPr algn="ctr">
              <a:buFont typeface="Arial" charset="0"/>
              <a:buNone/>
            </a:pPr>
            <a:r>
              <a:rPr 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r"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486886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урс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(сокращённо ОРКСЭ)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Нормативно-правовая основа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3313112" cy="2471738"/>
          </a:xfrm>
          <a:noFill/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33131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779838" y="1052513"/>
            <a:ext cx="525665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5"/>
              </a:rPr>
              <a:t>Конституция РФ</a:t>
            </a:r>
            <a:r>
              <a:rPr lang="ru-RU" sz="2000" b="1" dirty="0"/>
              <a:t> </a:t>
            </a:r>
            <a:r>
              <a:rPr lang="ru-RU" sz="2000" dirty="0"/>
              <a:t>статьи </a:t>
            </a:r>
            <a:r>
              <a:rPr lang="ru-RU" sz="2000" dirty="0">
                <a:hlinkClick r:id="rId6"/>
              </a:rPr>
              <a:t>14</a:t>
            </a:r>
            <a:r>
              <a:rPr lang="ru-RU" sz="2000" dirty="0"/>
              <a:t>, </a:t>
            </a:r>
            <a:r>
              <a:rPr lang="ru-RU" sz="2000" dirty="0">
                <a:hlinkClick r:id="rId7"/>
              </a:rPr>
              <a:t>17</a:t>
            </a:r>
            <a:r>
              <a:rPr lang="ru-RU" sz="2000" dirty="0"/>
              <a:t>, </a:t>
            </a:r>
            <a:r>
              <a:rPr lang="ru-RU" sz="2000" dirty="0">
                <a:hlinkClick r:id="rId8"/>
              </a:rPr>
              <a:t>19</a:t>
            </a:r>
            <a:r>
              <a:rPr lang="ru-RU" sz="2000" dirty="0"/>
              <a:t>, </a:t>
            </a:r>
            <a:r>
              <a:rPr lang="ru-RU" sz="2000" dirty="0">
                <a:hlinkClick r:id="rId9"/>
              </a:rPr>
              <a:t>28</a:t>
            </a:r>
            <a:r>
              <a:rPr lang="ru-RU" sz="2000" dirty="0"/>
              <a:t>, </a:t>
            </a:r>
            <a:r>
              <a:rPr lang="ru-RU" sz="2000" dirty="0">
                <a:hlinkClick r:id="rId10"/>
              </a:rPr>
              <a:t>29</a:t>
            </a:r>
            <a:r>
              <a:rPr lang="ru-RU" sz="2000" dirty="0"/>
              <a:t>, </a:t>
            </a:r>
            <a:r>
              <a:rPr lang="ru-RU" sz="2000" dirty="0" smtClean="0">
                <a:hlinkClick r:id="rId11"/>
              </a:rPr>
              <a:t>44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hlinkClick r:id="rId12"/>
              </a:rPr>
              <a:t>Федеральный закон «Об образовании в Российской Федерации» от 29.12.2012 № 273-ФЗ</a:t>
            </a:r>
            <a:r>
              <a:rPr lang="ru-RU" sz="2000" b="1" dirty="0"/>
              <a:t>  </a:t>
            </a:r>
            <a:r>
              <a:rPr lang="ru-RU" sz="2000" dirty="0"/>
              <a:t>статьи </a:t>
            </a:r>
            <a:r>
              <a:rPr lang="ru-RU" sz="2000" dirty="0">
                <a:hlinkClick r:id="rId13"/>
              </a:rPr>
              <a:t>2</a:t>
            </a:r>
            <a:r>
              <a:rPr lang="ru-RU" sz="2000" dirty="0"/>
              <a:t>, </a:t>
            </a:r>
            <a:r>
              <a:rPr lang="ru-RU" sz="2000" dirty="0">
                <a:hlinkClick r:id="rId14"/>
              </a:rPr>
              <a:t>48</a:t>
            </a:r>
            <a:r>
              <a:rPr lang="ru-RU" sz="2000" dirty="0"/>
              <a:t>, </a:t>
            </a:r>
            <a:r>
              <a:rPr lang="ru-RU" sz="2000" dirty="0">
                <a:hlinkClick r:id="rId15"/>
              </a:rPr>
              <a:t>87</a:t>
            </a:r>
            <a:r>
              <a:rPr lang="ru-RU" sz="2000" dirty="0" smtClean="0">
                <a:hlinkClick r:id="rId15"/>
              </a:rPr>
              <a:t>​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>
                <a:hlinkClick r:id="rId16"/>
              </a:rPr>
              <a:t>Федеральный закон «О свободе совести и о религиозных объединениях» от 26.09.1997 № </a:t>
            </a:r>
            <a:r>
              <a:rPr lang="ru-RU" sz="2000" b="1" dirty="0" smtClean="0">
                <a:hlinkClick r:id="rId16"/>
              </a:rPr>
              <a:t>125-ФЗ</a:t>
            </a:r>
            <a:endParaRPr lang="ru-RU" sz="2000" b="1" dirty="0" smtClean="0"/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>
                <a:hlinkClick r:id="rId17"/>
              </a:rPr>
              <a:t>Конвенция о правах ребёнка (одобрена Генеральной Ассамблеей ООН 20.11.1989) </a:t>
            </a:r>
            <a:r>
              <a:rPr lang="ru-RU" sz="2000" b="1" dirty="0"/>
              <a:t> </a:t>
            </a:r>
            <a:r>
              <a:rPr lang="ru-RU" sz="2000" dirty="0"/>
              <a:t>статьи </a:t>
            </a:r>
            <a:r>
              <a:rPr lang="ru-RU" sz="2000" dirty="0">
                <a:hlinkClick r:id="rId18"/>
              </a:rPr>
              <a:t>12</a:t>
            </a:r>
            <a:r>
              <a:rPr lang="ru-RU" sz="2000" dirty="0"/>
              <a:t>, </a:t>
            </a:r>
            <a:r>
              <a:rPr lang="ru-RU" sz="2000" dirty="0">
                <a:hlinkClick r:id="rId19"/>
              </a:rPr>
              <a:t>14</a:t>
            </a:r>
            <a:r>
              <a:rPr lang="ru-RU" sz="2000" dirty="0" smtClean="0"/>
              <a:t>​</a:t>
            </a:r>
          </a:p>
          <a:p>
            <a:endParaRPr lang="ru-RU" sz="2000" dirty="0"/>
          </a:p>
          <a:p>
            <a:r>
              <a:rPr lang="ru-RU" sz="2000" dirty="0">
                <a:hlinkClick r:id="rId20"/>
              </a:rPr>
              <a:t>Письмо </a:t>
            </a:r>
            <a:r>
              <a:rPr lang="ru-RU" sz="2000" dirty="0" err="1">
                <a:hlinkClick r:id="rId20"/>
              </a:rPr>
              <a:t>Минобрнауки</a:t>
            </a:r>
            <a:r>
              <a:rPr lang="ru-RU" sz="2000" dirty="0">
                <a:hlinkClick r:id="rId20"/>
              </a:rPr>
              <a:t> РФ от 31.03.2015 № 08-461 «О направлении регламента выбора модуля курса ОРКСЭ»</a:t>
            </a:r>
            <a:r>
              <a:rPr lang="ru-RU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447088" cy="63357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предмета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ОРКСЭ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у младшего подростка мотивации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</a:p>
        </p:txBody>
      </p:sp>
      <p:pic>
        <p:nvPicPr>
          <p:cNvPr id="10243" name="Picture 6" descr="http://megastena.kz/uploads/posts/1348632941_c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3929063"/>
            <a:ext cx="5416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36036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курса ОРКСЭ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549275"/>
            <a:ext cx="8640763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1.Знакомство обучающихся с основами православной, мусульманской, буддийской, иудейской культур, основами религиозных культур народов России или светской этики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 в зависимости от выбора модуля);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2.Развитие представлений младшего подростка о значении нравственных норм и ценностей для достойной жизни личности, семьи, общества, школы;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3.Развитие способностей обучающихся к общению в многоконфессиональной среде на основе взаимного уважения и диалога во имя общественного мира и согласия.</a:t>
            </a:r>
          </a:p>
          <a:p>
            <a:endParaRPr lang="ru-RU" sz="2400" dirty="0" smtClean="0"/>
          </a:p>
        </p:txBody>
      </p:sp>
      <p:pic>
        <p:nvPicPr>
          <p:cNvPr id="3074" name="Picture 2" descr="Картинки по запросу &quot;дружб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4662"/>
            <a:ext cx="2692637" cy="20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8072438" cy="108267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Модули курса</a:t>
            </a:r>
            <a:r>
              <a:rPr lang="ru-RU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этики»: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512848"/>
              </p:ext>
            </p:extLst>
          </p:nvPr>
        </p:nvGraphicFramePr>
        <p:xfrm>
          <a:off x="251520" y="1530337"/>
          <a:ext cx="8289953" cy="425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7188" y="5786438"/>
            <a:ext cx="8572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курс ОРКСЭ -  единая комплексная учебно-воспитательная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543800" cy="64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предмета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850" y="2997200"/>
            <a:ext cx="8496300" cy="3311525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Содержание модулей курса: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-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ориентировано на общее знакомство с соответствующими религиями,  их культурой; 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- не включает специальных богословских вопросов;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 - не содержит критических оценок других религий и </a:t>
            </a:r>
            <a:r>
              <a:rPr lang="ru-RU" sz="2400" dirty="0" smtClean="0">
                <a:latin typeface="Times New Roman" pitchFamily="18" charset="0"/>
              </a:rPr>
              <a:t>мировоззрений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0" descr="0_2e434_e82c941a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1508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30" descr="01-3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1514475" cy="2016125"/>
          </a:xfrm>
          <a:prstGeom prst="rect">
            <a:avLst/>
          </a:prstGeom>
          <a:noFill/>
          <a:ln w="15875">
            <a:solidFill>
              <a:srgbClr val="2FBB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28" descr="8176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1501775" cy="2016125"/>
          </a:xfrm>
          <a:prstGeom prst="rect">
            <a:avLst/>
          </a:prstGeom>
          <a:noFill/>
          <a:ln w="15875">
            <a:solidFill>
              <a:srgbClr val="2FBB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9" descr="0_2e1ac_5b0ce002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1563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 descr="http://gdanovskii.ucoz.ru/novyj_risunok-3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16097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 descr="http://gdanovskii.ucoz.ru/novyj_risunok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908050"/>
            <a:ext cx="16176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модуль «Основы религиозных культур народов России»</a:t>
            </a:r>
            <a:endParaRPr lang="ru-R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539552" y="984994"/>
            <a:ext cx="8604448" cy="5972398"/>
          </a:xfrm>
        </p:spPr>
        <p:txBody>
          <a:bodyPr/>
          <a:lstStyle/>
          <a:p>
            <a:r>
              <a:rPr lang="ru-RU" sz="1400" b="1" dirty="0"/>
              <a:t>Древние предания христиан</a:t>
            </a:r>
          </a:p>
          <a:p>
            <a:r>
              <a:rPr lang="ru-RU" sz="1400" b="1" dirty="0"/>
              <a:t>Возникновение христианства</a:t>
            </a:r>
          </a:p>
          <a:p>
            <a:r>
              <a:rPr lang="ru-RU" sz="1400" b="1" dirty="0"/>
              <a:t>Христианская церковь</a:t>
            </a:r>
          </a:p>
          <a:p>
            <a:r>
              <a:rPr lang="ru-RU" sz="1400" b="1" dirty="0"/>
              <a:t>Христианство на Руси и в России</a:t>
            </a:r>
          </a:p>
          <a:p>
            <a:r>
              <a:rPr lang="ru-RU" sz="1400" b="1" dirty="0"/>
              <a:t>Христианские святые. Православный храм</a:t>
            </a:r>
          </a:p>
          <a:p>
            <a:r>
              <a:rPr lang="ru-RU" sz="1400" b="1" dirty="0"/>
              <a:t>Христианские праздники и таинства</a:t>
            </a:r>
          </a:p>
          <a:p>
            <a:r>
              <a:rPr lang="ru-RU" sz="1400" b="1" dirty="0"/>
              <a:t>Католики и протестанты</a:t>
            </a:r>
          </a:p>
          <a:p>
            <a:r>
              <a:rPr lang="ru-RU" sz="1400" b="1" dirty="0"/>
              <a:t>Пророк Мухаммад и возникновение ислама</a:t>
            </a:r>
          </a:p>
          <a:p>
            <a:r>
              <a:rPr lang="ru-RU" sz="1400" b="1" dirty="0"/>
              <a:t>Во что верят мусульмане</a:t>
            </a:r>
          </a:p>
          <a:p>
            <a:r>
              <a:rPr lang="ru-RU" sz="1400" b="1" dirty="0"/>
              <a:t>Мусульманские обряды и обычаи</a:t>
            </a:r>
          </a:p>
          <a:p>
            <a:r>
              <a:rPr lang="ru-RU" sz="1400" b="1" dirty="0"/>
              <a:t>Иудаизм – древняя религия евреев</a:t>
            </a:r>
          </a:p>
          <a:p>
            <a:r>
              <a:rPr lang="ru-RU" sz="1400" b="1" dirty="0"/>
              <a:t>Во что верят иудеи</a:t>
            </a:r>
          </a:p>
          <a:p>
            <a:r>
              <a:rPr lang="ru-RU" sz="1400" b="1" dirty="0"/>
              <a:t>Обычаи и обряды иудеев</a:t>
            </a:r>
          </a:p>
          <a:p>
            <a:r>
              <a:rPr lang="ru-RU" sz="1400" b="1" dirty="0"/>
              <a:t>Кто такой Будда</a:t>
            </a:r>
          </a:p>
          <a:p>
            <a:r>
              <a:rPr lang="ru-RU" sz="1400" b="1" dirty="0"/>
              <a:t>Во что верят буддисты</a:t>
            </a:r>
          </a:p>
          <a:p>
            <a:r>
              <a:rPr lang="ru-RU" sz="1400" b="1" dirty="0"/>
              <a:t>Направления и обряды </a:t>
            </a:r>
            <a:r>
              <a:rPr lang="ru-RU" sz="1400" b="1" dirty="0" smtClean="0"/>
              <a:t>буддизма</a:t>
            </a:r>
          </a:p>
          <a:p>
            <a:r>
              <a:rPr lang="ru-RU" sz="1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зло.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Нравственные заповеди в религиях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Понятие греха, раскаяния и воздаяния.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Праздники в религиях 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Семья, семейные ценности.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1466</Words>
  <Application>Microsoft Office PowerPoint</Application>
  <PresentationFormat>Экран (4:3)</PresentationFormat>
  <Paragraphs>125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Times New Roman</vt:lpstr>
      <vt:lpstr>Тема Office</vt:lpstr>
      <vt:lpstr>Родительское собрание по вопросам свободного  выбора модуля   по курсу ОРКСЭ в 3-х классах  Цель:  ознакомление родителей с  задачами курса, его структурой, содержанием, организацией.  </vt:lpstr>
      <vt:lpstr> Курс  «Основы религиозных культур и светской этики» (сокращённо ОРКСЭ)</vt:lpstr>
      <vt:lpstr>Нормативно-правовая основа</vt:lpstr>
      <vt:lpstr>Презентация PowerPoint</vt:lpstr>
      <vt:lpstr>Задачи курса ОРКСЭ </vt:lpstr>
      <vt:lpstr>Модули курса «Основы религиозных культур и светской этики»:</vt:lpstr>
      <vt:lpstr>Презентация PowerPoint</vt:lpstr>
      <vt:lpstr>Структура предмета </vt:lpstr>
      <vt:lpstr>Учебный модуль «Основы религиозных культур народов России»</vt:lpstr>
      <vt:lpstr>Учебный модуль «Основы православной культуры»</vt:lpstr>
      <vt:lpstr>Учебный модуль  «Основы светской этики»</vt:lpstr>
      <vt:lpstr>Презентация PowerPoint</vt:lpstr>
      <vt:lpstr>       Все педагоги, преподающие курс ОРКСЭ имеют специальную подготовку: профессиональные курсы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образования г.Ачинск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по вопросам введения курса Выбор модуля по курсу ОРКСЭ в 3-х классах</dc:title>
  <dc:creator>Пользователь</dc:creator>
  <cp:lastModifiedBy>Гусарова</cp:lastModifiedBy>
  <cp:revision>131</cp:revision>
  <dcterms:created xsi:type="dcterms:W3CDTF">2012-12-11T03:29:43Z</dcterms:created>
  <dcterms:modified xsi:type="dcterms:W3CDTF">2024-02-12T05:39:27Z</dcterms:modified>
</cp:coreProperties>
</file>